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67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18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571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85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8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7690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788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1299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7750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260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115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3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616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0662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0591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7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19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13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86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31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912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19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6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22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907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3FED-2541-4D0A-B500-D7DE1A4CB383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DACD2-ADF9-4920-990B-5F60C430C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429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051888-52B8-4539-BC55-49094500B783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10E96F-CB7C-4935-94BC-CBDF4484AD7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13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1039092" y="452923"/>
            <a:ext cx="95076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006CB5"/>
                </a:solidFill>
              </a:rPr>
              <a:t>Подача заявления для участия в ГИА через РПГУ</a:t>
            </a:r>
            <a:endParaRPr lang="ru-RU" sz="3200" b="1" dirty="0">
              <a:solidFill>
                <a:srgbClr val="006CB5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9100312" y="744077"/>
            <a:ext cx="4608576" cy="125541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 sz="2400" b="1" dirty="0">
              <a:solidFill>
                <a:prstClr val="black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6" y="3633528"/>
            <a:ext cx="6117648" cy="258480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425138" y="5769898"/>
            <a:ext cx="1660124" cy="315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970" y="1417945"/>
            <a:ext cx="6059439" cy="161619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53391" y="1496291"/>
            <a:ext cx="3637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09.01.2024</a:t>
            </a:r>
            <a:r>
              <a:rPr lang="ru-RU" dirty="0" smtClean="0"/>
              <a:t> </a:t>
            </a:r>
          </a:p>
          <a:p>
            <a:r>
              <a:rPr lang="ru-RU" dirty="0" smtClean="0"/>
              <a:t>– начало приема заявлений через РПГУ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1122218" y="2524992"/>
            <a:ext cx="40619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4 категории</a:t>
            </a:r>
            <a:r>
              <a:rPr lang="ru-RU" dirty="0" smtClean="0"/>
              <a:t>:</a:t>
            </a:r>
          </a:p>
          <a:p>
            <a:r>
              <a:rPr lang="ru-RU" dirty="0"/>
              <a:t>- выпускники текущего года (9 и 11 классы);</a:t>
            </a:r>
          </a:p>
          <a:p>
            <a:r>
              <a:rPr lang="ru-RU" dirty="0"/>
              <a:t>- выпускники, не прошедшие </a:t>
            </a:r>
            <a:r>
              <a:rPr lang="ru-RU" dirty="0" smtClean="0"/>
              <a:t>ГИА;</a:t>
            </a:r>
            <a:endParaRPr lang="ru-RU" dirty="0"/>
          </a:p>
          <a:p>
            <a:r>
              <a:rPr lang="ru-RU" dirty="0"/>
              <a:t>- выпускники прошлых лет;</a:t>
            </a:r>
          </a:p>
          <a:p>
            <a:r>
              <a:rPr lang="ru-RU" dirty="0"/>
              <a:t>- обучающиеся СПО.</a:t>
            </a:r>
          </a:p>
          <a:p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1101436" y="4520557"/>
            <a:ext cx="36088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01.02.2023 </a:t>
            </a:r>
          </a:p>
          <a:p>
            <a:r>
              <a:rPr lang="ru-RU" dirty="0" smtClean="0"/>
              <a:t>– окончание приема заявлений ГИА-11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1174173" y="5446732"/>
            <a:ext cx="3414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01.03.2023 </a:t>
            </a:r>
          </a:p>
          <a:p>
            <a:r>
              <a:rPr lang="ru-RU" dirty="0" smtClean="0"/>
              <a:t>– окончание приема заявлений ГИА-9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05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742" y="394855"/>
            <a:ext cx="4820035" cy="62660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5345" y="1202611"/>
            <a:ext cx="4893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сервис доступен участникам, достигшим 14 лет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46909" y="1699720"/>
            <a:ext cx="4331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обязательно наличие учетной записи ЕСИА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66635" y="3282913"/>
            <a:ext cx="4491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5 дней</a:t>
            </a:r>
          </a:p>
          <a:p>
            <a:r>
              <a:rPr lang="ru-RU" dirty="0" smtClean="0"/>
              <a:t>- срок обработки заявления оператором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566635" y="2393220"/>
            <a:ext cx="5219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/>
              <a:t>24 часа </a:t>
            </a:r>
          </a:p>
          <a:p>
            <a:r>
              <a:rPr lang="ru-RU" dirty="0" smtClean="0"/>
              <a:t>– срок согласования родителем заявления ВТГ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610740" y="469041"/>
            <a:ext cx="15937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/>
              <a:t>ВАЖНО!</a:t>
            </a:r>
            <a:endParaRPr lang="ru-RU" sz="2800" b="1" u="sng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288472" y="4321459"/>
            <a:ext cx="5964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Координаторы и операторы от ОО имеют </a:t>
            </a:r>
            <a:r>
              <a:rPr lang="ru-RU" b="1" dirty="0" smtClean="0"/>
              <a:t>доступ к РСЭП ТО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02772" y="4873281"/>
            <a:ext cx="5099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Действующая ЭЦП </a:t>
            </a:r>
            <a:r>
              <a:rPr lang="ru-RU" dirty="0" smtClean="0"/>
              <a:t>у директора или оператора в ОО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46909" y="5519580"/>
            <a:ext cx="4554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Инструкции направлены  </a:t>
            </a:r>
            <a:r>
              <a:rPr lang="ru-RU" b="1" dirty="0" smtClean="0"/>
              <a:t>25.12.2023</a:t>
            </a:r>
            <a:r>
              <a:rPr lang="ru-RU" dirty="0" smtClean="0"/>
              <a:t> на почты </a:t>
            </a:r>
          </a:p>
          <a:p>
            <a:r>
              <a:rPr lang="ru-RU" dirty="0" smtClean="0"/>
              <a:t>муниципальных координаторов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057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112</Words>
  <Application>Microsoft Office PowerPoint</Application>
  <PresentationFormat>Произвольный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Тема Office</vt:lpstr>
      <vt:lpstr>Воздушный поток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Улыбина Елена Сергеевна</dc:creator>
  <cp:lastModifiedBy>User</cp:lastModifiedBy>
  <cp:revision>21</cp:revision>
  <cp:lastPrinted>2024-01-10T13:53:36Z</cp:lastPrinted>
  <dcterms:created xsi:type="dcterms:W3CDTF">2023-07-10T07:16:12Z</dcterms:created>
  <dcterms:modified xsi:type="dcterms:W3CDTF">2024-01-17T19:54:10Z</dcterms:modified>
</cp:coreProperties>
</file>